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2" r:id="rId70"/>
    <p:sldId id="795" r:id="rId71"/>
    <p:sldId id="797" r:id="rId72"/>
    <p:sldId id="796" r:id="rId73"/>
    <p:sldId id="793" r:id="rId74"/>
    <p:sldId id="801" r:id="rId75"/>
    <p:sldId id="516" r:id="rId76"/>
    <p:sldId id="802" r:id="rId77"/>
    <p:sldId id="803" r:id="rId78"/>
    <p:sldId id="774" r:id="rId79"/>
    <p:sldId id="794" r:id="rId80"/>
    <p:sldId id="804" r:id="rId81"/>
    <p:sldId id="775" r:id="rId82"/>
    <p:sldId id="805" r:id="rId83"/>
    <p:sldId id="806" r:id="rId84"/>
    <p:sldId id="807" r:id="rId85"/>
    <p:sldId id="808" r:id="rId86"/>
    <p:sldId id="776" r:id="rId87"/>
    <p:sldId id="815" r:id="rId88"/>
    <p:sldId id="820" r:id="rId89"/>
    <p:sldId id="821" r:id="rId90"/>
    <p:sldId id="818" r:id="rId91"/>
    <p:sldId id="812" r:id="rId92"/>
    <p:sldId id="819" r:id="rId93"/>
    <p:sldId id="814" r:id="rId94"/>
    <p:sldId id="817" r:id="rId95"/>
    <p:sldId id="822" r:id="rId96"/>
    <p:sldId id="823" r:id="rId97"/>
    <p:sldId id="778" r:id="rId98"/>
    <p:sldId id="824" r:id="rId99"/>
    <p:sldId id="756" r:id="rId100"/>
    <p:sldId id="828" r:id="rId101"/>
    <p:sldId id="827" r:id="rId102"/>
    <p:sldId id="768" r:id="rId103"/>
    <p:sldId id="531" r:id="rId104"/>
    <p:sldId id="533" r:id="rId105"/>
    <p:sldId id="759" r:id="rId106"/>
    <p:sldId id="536" r:id="rId107"/>
    <p:sldId id="535" r:id="rId108"/>
    <p:sldId id="538" r:id="rId109"/>
    <p:sldId id="540" r:id="rId110"/>
    <p:sldId id="829" r:id="rId111"/>
    <p:sldId id="835" r:id="rId112"/>
    <p:sldId id="836" r:id="rId113"/>
    <p:sldId id="758" r:id="rId114"/>
    <p:sldId id="541" r:id="rId115"/>
    <p:sldId id="849" r:id="rId116"/>
    <p:sldId id="839" r:id="rId117"/>
    <p:sldId id="840" r:id="rId118"/>
    <p:sldId id="841" r:id="rId119"/>
    <p:sldId id="845" r:id="rId120"/>
    <p:sldId id="844" r:id="rId121"/>
    <p:sldId id="846" r:id="rId122"/>
    <p:sldId id="848" r:id="rId123"/>
    <p:sldId id="850" r:id="rId124"/>
    <p:sldId id="851" r:id="rId125"/>
    <p:sldId id="852" r:id="rId126"/>
    <p:sldId id="542" r:id="rId127"/>
    <p:sldId id="546" r:id="rId128"/>
    <p:sldId id="832" r:id="rId129"/>
    <p:sldId id="831" r:id="rId130"/>
    <p:sldId id="833" r:id="rId131"/>
    <p:sldId id="847" r:id="rId132"/>
    <p:sldId id="834" r:id="rId133"/>
    <p:sldId id="853" r:id="rId134"/>
    <p:sldId id="838" r:id="rId135"/>
    <p:sldId id="854" r:id="rId136"/>
    <p:sldId id="855" r:id="rId137"/>
    <p:sldId id="856" r:id="rId138"/>
    <p:sldId id="857" r:id="rId139"/>
    <p:sldId id="858" r:id="rId140"/>
    <p:sldId id="859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56"/>
            <p14:sldId id="828"/>
            <p14:sldId id="827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1"/>
            <p14:sldId id="849"/>
            <p14:sldId id="839"/>
            <p14:sldId id="840"/>
            <p14:sldId id="841"/>
            <p14:sldId id="845"/>
            <p14:sldId id="844"/>
            <p14:sldId id="846"/>
            <p14:sldId id="848"/>
            <p14:sldId id="850"/>
            <p14:sldId id="851"/>
            <p14:sldId id="852"/>
            <p14:sldId id="542"/>
            <p14:sldId id="546"/>
            <p14:sldId id="832"/>
            <p14:sldId id="831"/>
            <p14:sldId id="833"/>
            <p14:sldId id="847"/>
            <p14:sldId id="834"/>
            <p14:sldId id="853"/>
            <p14:sldId id="838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64"/>
            <p14:sldId id="865"/>
            <p14:sldId id="866"/>
            <p14:sldId id="867"/>
            <p14:sldId id="86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EF7D1D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40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938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4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22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43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82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6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20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2296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6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113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917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694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20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1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483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608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523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0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082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99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983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58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937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9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17948567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99152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1425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Schritt-für-Schritt in 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88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65576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999951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4164333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531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580262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1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Läuft dein Server noch? Sehr gut! Sonst bitte starten!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noch nicht geschehen: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cd 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 sollte jetzt unter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http://localhost:4080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 im Browser aufgehen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öffne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deiner IDE/Editor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Starte noch zusätzlich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codegen:watch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2193422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457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Query definieren, ausführen und das Ergebnis verarbeiten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sind TODOs eingetragen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Achtung! Nur "ÜBUNG 1", TODO 1-4 machen (ÜBUNG 2 ignorieren)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Du die Datei speicherst: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sie automatisch im Browser aktualisiert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-Definition automatisch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10" y="4632054"/>
            <a:ext cx="3109010" cy="1933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43238-E420-0540-9FFA-00839A0E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1" y="4616407"/>
            <a:ext cx="2228900" cy="1935563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E459BF1-2276-C142-BE50-1314C62E7058}"/>
              </a:ext>
            </a:extLst>
          </p:cNvPr>
          <p:cNvSpPr/>
          <p:nvPr/>
        </p:nvSpPr>
        <p:spPr>
          <a:xfrm>
            <a:off x="3589020" y="5417666"/>
            <a:ext cx="1634490" cy="1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E13B2-294B-2047-A613-DD99495C9B77}"/>
              </a:ext>
            </a:extLst>
          </p:cNvPr>
          <p:cNvSpPr txBox="1"/>
          <p:nvPr/>
        </p:nvSpPr>
        <p:spPr>
          <a:xfrm>
            <a:off x="1405945" y="6565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Vorher 😰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189924-78AB-E149-8D64-6A3CD23FBADE}"/>
              </a:ext>
            </a:extLst>
          </p:cNvPr>
          <p:cNvSpPr txBox="1"/>
          <p:nvPr/>
        </p:nvSpPr>
        <p:spPr>
          <a:xfrm>
            <a:off x="6955209" y="6565389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Nachher  😍</a:t>
            </a:r>
          </a:p>
        </p:txBody>
      </p:sp>
    </p:spTree>
    <p:extLst>
      <p:ext uri="{BB962C8B-B14F-4D97-AF65-F5344CB8AC3E}">
        <p14:creationId xmlns:p14="http://schemas.microsoft.com/office/powerpoint/2010/main" val="357756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28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vervollständigen</a:t>
            </a:r>
          </a:p>
          <a:p>
            <a:pPr>
              <a:lnSpc>
                <a:spcPct val="120000"/>
              </a:lnSpc>
            </a:pP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musst Du eine Mutation bauen, um den Zustand des Tasks zu aktualisieren. Der "Start" und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Knopf sollte danach funktionieren.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jetzt die TODOs für "ÜBUNG 2" machen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Du in Übung 1 nicht fertig geworden ist: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kopiere Dateien in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/01_useQuery_fertig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den Ordner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</a:t>
            </a:r>
            <a:endParaRPr lang="de-DE" sz="16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95" y="4312014"/>
            <a:ext cx="3109010" cy="19333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30FF66-37E9-0C47-9256-6E06679B0433}"/>
              </a:ext>
            </a:extLst>
          </p:cNvPr>
          <p:cNvSpPr/>
          <p:nvPr/>
        </p:nvSpPr>
        <p:spPr>
          <a:xfrm>
            <a:off x="5292090" y="5206365"/>
            <a:ext cx="462915" cy="182880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822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passiert wenn wir das Knöpfchen drücken?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6016A-35D4-BD4C-AC5C-1641465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72" y="2491740"/>
            <a:ext cx="5227456" cy="32506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6F8E8B-11AF-7349-B409-FC7DB8193BCE}"/>
              </a:ext>
            </a:extLst>
          </p:cNvPr>
          <p:cNvSpPr/>
          <p:nvPr/>
        </p:nvSpPr>
        <p:spPr>
          <a:xfrm>
            <a:off x="6182532" y="4007333"/>
            <a:ext cx="395434" cy="307492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gelesen, normalisiert und in Cache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immer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"-Feld mit abfragen (und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das wird aber transparent hinzugefügt)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87D840-E106-244D-8957-C5EBF8AB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" y="3096437"/>
            <a:ext cx="5802093" cy="30925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B4D625-F65B-D746-A686-0000113B075B}"/>
              </a:ext>
            </a:extLst>
          </p:cNvPr>
          <p:cNvSpPr txBox="1"/>
          <p:nvPr/>
        </p:nvSpPr>
        <p:spPr>
          <a:xfrm>
            <a:off x="4709160" y="4526844"/>
            <a:ext cx="737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Richtig!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3E690-1CE6-5C4E-AF38-767BE5874CF0}"/>
              </a:ext>
            </a:extLst>
          </p:cNvPr>
          <p:cNvSpPr txBox="1"/>
          <p:nvPr/>
        </p:nvSpPr>
        <p:spPr>
          <a:xfrm>
            <a:off x="4709160" y="3609975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D84B2-9E47-A249-9E79-A41D9C59890B}"/>
              </a:ext>
            </a:extLst>
          </p:cNvPr>
          <p:cNvSpPr txBox="1"/>
          <p:nvPr/>
        </p:nvSpPr>
        <p:spPr>
          <a:xfrm>
            <a:off x="4709160" y="3973830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DD07C85-9BBD-D244-9B4A-A132D6D7811F}"/>
              </a:ext>
            </a:extLst>
          </p:cNvPr>
          <p:cNvCxnSpPr/>
          <p:nvPr/>
        </p:nvCxnSpPr>
        <p:spPr>
          <a:xfrm flipH="1">
            <a:off x="2023110" y="4431290"/>
            <a:ext cx="1331595" cy="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26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Lesen von Daten wird der Cache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die daraus Daten beziehen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werden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muss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nicht erneut ausgeführt werden, da die Mutation den aktualisierten Task samt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zurückbekommt</a:t>
            </a:r>
          </a:p>
        </p:txBody>
      </p:sp>
    </p:spTree>
    <p:extLst>
      <p:ext uri="{BB962C8B-B14F-4D97-AF65-F5344CB8AC3E}">
        <p14:creationId xmlns:p14="http://schemas.microsoft.com/office/powerpoint/2010/main" val="11528409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6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1: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Lesen von 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aten wird der Cache aktualisiert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...per Zeit-Intervall (Property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pollInterval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...explizit, z.B. nach Interaktion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-Parameter)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, ...,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}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useQuery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(...);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}&gt;Refresh&lt;/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der Mutation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...nach Mutation können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erneut ausgeführt werden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34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09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2: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wird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aktualisiert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34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8A1FDD-7AB0-4446-AD8F-073CE34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948815"/>
            <a:ext cx="5818870" cy="32261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4BC679-1921-9342-BA57-25C7812E0A91}"/>
              </a:ext>
            </a:extLst>
          </p:cNvPr>
          <p:cNvSpPr/>
          <p:nvPr/>
        </p:nvSpPr>
        <p:spPr>
          <a:xfrm>
            <a:off x="5283643" y="5174943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TaskListPage.tsx</a:t>
            </a:r>
            <a:endParaRPr lang="de-DE" sz="1100" dirty="0">
              <a:solidFill>
                <a:srgbClr val="9E60B8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462C408-3494-A64D-8CD1-4BBF1351F3F8}"/>
              </a:ext>
            </a:extLst>
          </p:cNvPr>
          <p:cNvCxnSpPr/>
          <p:nvPr/>
        </p:nvCxnSpPr>
        <p:spPr>
          <a:xfrm flipH="1">
            <a:off x="5686425" y="3777615"/>
            <a:ext cx="1371600" cy="0"/>
          </a:xfrm>
          <a:prstGeom prst="line">
            <a:avLst/>
          </a:prstGeom>
          <a:ln w="952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C42E181-A507-154B-A15F-4EFDE2D3BB75}"/>
              </a:ext>
            </a:extLst>
          </p:cNvPr>
          <p:cNvSpPr/>
          <p:nvPr/>
        </p:nvSpPr>
        <p:spPr>
          <a:xfrm>
            <a:off x="7018020" y="3562171"/>
            <a:ext cx="2236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 wird automatisch aktualisiert</a:t>
            </a:r>
          </a:p>
          <a:p>
            <a:r>
              <a:rPr lang="de-DE" sz="1100" dirty="0">
                <a:solidFill>
                  <a:srgbClr val="025249"/>
                </a:solidFill>
                <a:latin typeface="Source Sans Pro" charset="0"/>
              </a:rPr>
              <a:t>bei neuen Tasks</a:t>
            </a:r>
            <a:endParaRPr lang="de-DE" sz="11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</p:txBody>
      </p:sp>
    </p:spTree>
    <p:extLst>
      <p:ext uri="{BB962C8B-B14F-4D97-AF65-F5344CB8AC3E}">
        <p14:creationId xmlns:p14="http://schemas.microsoft.com/office/powerpoint/2010/main" val="4186971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 nachdem, was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zurückliefert, muss der Cache manuell gepflegt werden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316230" y="4056579"/>
            <a:ext cx="4636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TaskListPageQuery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1EBF09-B231-6B47-9DBF-E69919D30A40}"/>
              </a:ext>
            </a:extLst>
          </p:cNvPr>
          <p:cNvSpPr/>
          <p:nvPr/>
        </p:nvSpPr>
        <p:spPr>
          <a:xfrm>
            <a:off x="5374005" y="4056579"/>
            <a:ext cx="53949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84535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25C928-D3D7-244D-8A55-69E8A6F0869F}"/>
              </a:ext>
            </a:extLst>
          </p:cNvPr>
          <p:cNvSpPr txBox="1"/>
          <p:nvPr/>
        </p:nvSpPr>
        <p:spPr>
          <a:xfrm>
            <a:off x="131445" y="240030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Starten, sobald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Komponente 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gemounted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ist...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94E40-2A0A-924D-9A56-A0003517667F}"/>
              </a:ext>
            </a:extLst>
          </p:cNvPr>
          <p:cNvSpPr txBox="1"/>
          <p:nvPr/>
        </p:nvSpPr>
        <p:spPr>
          <a:xfrm>
            <a:off x="203200" y="51244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...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bzw</a:t>
            </a:r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 sich Properties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verändert haben</a:t>
            </a:r>
          </a:p>
        </p:txBody>
      </p:sp>
    </p:spTree>
    <p:extLst>
      <p:ext uri="{BB962C8B-B14F-4D97-AF65-F5344CB8AC3E}">
        <p14:creationId xmlns:p14="http://schemas.microsoft.com/office/powerpoint/2010/main" val="13128387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7CAB8D-6A7C-A04D-AE17-D7DEAA5B9F01}"/>
              </a:ext>
            </a:extLst>
          </p:cNvPr>
          <p:cNvSpPr txBox="1"/>
          <p:nvPr/>
        </p:nvSpPr>
        <p:spPr>
          <a:xfrm>
            <a:off x="137160" y="2811244"/>
            <a:ext cx="94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Parameter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,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Variablen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und optional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updateQuery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82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prev.project.tasks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subscriptionData.data.newTask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154305" y="3251299"/>
            <a:ext cx="172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Aktualisieren des Caches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Hier: Liste der Tasks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am Projekt aus dem Cache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ergänzen um neuen Task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aus </a:t>
            </a:r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5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</p:spTree>
    <p:extLst>
      <p:ext uri="{BB962C8B-B14F-4D97-AF65-F5344CB8AC3E}">
        <p14:creationId xmlns:p14="http://schemas.microsoft.com/office/powerpoint/2010/main" val="3867433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728976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325F58-2DB0-BD4C-B08D-285285DEBB5F}"/>
              </a:ext>
            </a:extLst>
          </p:cNvPr>
          <p:cNvSpPr txBox="1"/>
          <p:nvPr/>
        </p:nvSpPr>
        <p:spPr>
          <a:xfrm>
            <a:off x="203199" y="4790004"/>
            <a:ext cx="160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Verwendung</a:t>
            </a:r>
          </a:p>
        </p:txBody>
      </p:sp>
    </p:spTree>
    <p:extLst>
      <p:ext uri="{BB962C8B-B14F-4D97-AF65-F5344CB8AC3E}">
        <p14:creationId xmlns:p14="http://schemas.microsoft.com/office/powerpoint/2010/main" val="919271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Apollo mit ${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fragment_name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} in Query einbinden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93645" y="2256354"/>
            <a:ext cx="748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TASK_FRAGMENT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Task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7EFC45-835E-1244-98D2-75B2A29E8794}"/>
              </a:ext>
            </a:extLst>
          </p:cNvPr>
          <p:cNvSpPr/>
          <p:nvPr/>
        </p:nvSpPr>
        <p:spPr>
          <a:xfrm>
            <a:off x="2493645" y="3337165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PROJEKT_LIST_PAGE_QUERY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66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095ED7-77CA-274B-9ED0-ECB268A6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36" y="1643771"/>
            <a:ext cx="7301927" cy="47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468636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http://localhost:4010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/: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C4E984-D6C5-4C47-9A0A-6C93142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1" y="1965816"/>
            <a:ext cx="8215704" cy="35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bei anderen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anders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Source-Objekt (oder ROOT_QUERY bei Root-Feldern)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7927</Words>
  <Application>Microsoft Macintosh PowerPoint</Application>
  <PresentationFormat>A4-Papier (210 x 297 mm)</PresentationFormat>
  <Paragraphs>1931</Paragraphs>
  <Slides>149</Slides>
  <Notes>95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Übung 1: Eine GraphQL Query</vt:lpstr>
      <vt:lpstr>Übung 1: Eine GraphQL Query</vt:lpstr>
      <vt:lpstr>Übung 1: Eine GraphQL Query</vt:lpstr>
      <vt:lpstr>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Übung 2: Eine GraphQL Mutation</vt:lpstr>
      <vt:lpstr>Caching</vt:lpstr>
      <vt:lpstr>Caching</vt:lpstr>
      <vt:lpstr>Caching</vt:lpstr>
      <vt:lpstr>Daten aktualisieren</vt:lpstr>
      <vt:lpstr>Daten aktualisieren</vt:lpstr>
      <vt:lpstr>Subscriptions</vt:lpstr>
      <vt:lpstr>Subscriptions</vt:lpstr>
      <vt:lpstr>Subscriptions</vt:lpstr>
      <vt:lpstr>Subscriptions</vt:lpstr>
      <vt:lpstr>Subscriptions</vt:lpstr>
      <vt:lpstr>Subscriptions</vt:lpstr>
      <vt:lpstr>Fragmente</vt:lpstr>
      <vt:lpstr>Fragmente</vt:lpstr>
      <vt:lpstr>Fragmente</vt:lpstr>
      <vt:lpstr>Fragmente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932</cp:revision>
  <cp:lastPrinted>2019-06-21T09:44:17Z</cp:lastPrinted>
  <dcterms:created xsi:type="dcterms:W3CDTF">2016-03-28T15:59:53Z</dcterms:created>
  <dcterms:modified xsi:type="dcterms:W3CDTF">2019-06-21T10:20:50Z</dcterms:modified>
</cp:coreProperties>
</file>